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0F693-E929-4FC5-849B-ADADE9F7E964}" v="5" dt="2023-11-13T12:27:09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Kate O'Regan (HR Business)" userId="c68a251d-9ca6-43c4-885a-c7690a23a336" providerId="ADAL" clId="{3980F693-E929-4FC5-849B-ADADE9F7E964}"/>
    <pc:docChg chg="undo redo custSel modSld">
      <pc:chgData name="Mary Kate O'Regan (HR Business)" userId="c68a251d-9ca6-43c4-885a-c7690a23a336" providerId="ADAL" clId="{3980F693-E929-4FC5-849B-ADADE9F7E964}" dt="2023-11-21T09:26:43.233" v="13" actId="20577"/>
      <pc:docMkLst>
        <pc:docMk/>
      </pc:docMkLst>
      <pc:sldChg chg="modSp mod">
        <pc:chgData name="Mary Kate O'Regan (HR Business)" userId="c68a251d-9ca6-43c4-885a-c7690a23a336" providerId="ADAL" clId="{3980F693-E929-4FC5-849B-ADADE9F7E964}" dt="2023-11-21T09:26:43.233" v="13" actId="20577"/>
        <pc:sldMkLst>
          <pc:docMk/>
          <pc:sldMk cId="3922467392" sldId="256"/>
        </pc:sldMkLst>
        <pc:spChg chg="mod">
          <ac:chgData name="Mary Kate O'Regan (HR Business)" userId="c68a251d-9ca6-43c4-885a-c7690a23a336" providerId="ADAL" clId="{3980F693-E929-4FC5-849B-ADADE9F7E964}" dt="2023-11-21T09:26:43.233" v="13" actId="20577"/>
          <ac:spMkLst>
            <pc:docMk/>
            <pc:sldMk cId="3922467392" sldId="256"/>
            <ac:spMk id="2" creationId="{CF59D2C8-1C2B-4291-9187-6E6C5E84AF04}"/>
          </ac:spMkLst>
        </pc:spChg>
      </pc:sldChg>
      <pc:sldChg chg="delSp mod delAnim">
        <pc:chgData name="Mary Kate O'Regan (HR Business)" userId="c68a251d-9ca6-43c4-885a-c7690a23a336" providerId="ADAL" clId="{3980F693-E929-4FC5-849B-ADADE9F7E964}" dt="2023-11-13T12:26:10.865" v="0" actId="21"/>
        <pc:sldMkLst>
          <pc:docMk/>
          <pc:sldMk cId="2468883917" sldId="267"/>
        </pc:sldMkLst>
        <pc:picChg chg="del">
          <ac:chgData name="Mary Kate O'Regan (HR Business)" userId="c68a251d-9ca6-43c4-885a-c7690a23a336" providerId="ADAL" clId="{3980F693-E929-4FC5-849B-ADADE9F7E964}" dt="2023-11-13T12:26:10.865" v="0" actId="21"/>
          <ac:picMkLst>
            <pc:docMk/>
            <pc:sldMk cId="2468883917" sldId="267"/>
            <ac:picMk id="4" creationId="{F85D5382-AC6D-48A2-85F9-79B3F8C5C294}"/>
          </ac:picMkLst>
        </pc:picChg>
      </pc:sldChg>
      <pc:sldChg chg="addSp modTransition modAnim">
        <pc:chgData name="Mary Kate O'Regan (HR Business)" userId="c68a251d-9ca6-43c4-885a-c7690a23a336" providerId="ADAL" clId="{3980F693-E929-4FC5-849B-ADADE9F7E964}" dt="2023-11-13T12:27:09.270" v="4"/>
        <pc:sldMkLst>
          <pc:docMk/>
          <pc:sldMk cId="3716765620" sldId="377"/>
        </pc:sldMkLst>
        <pc:picChg chg="add">
          <ac:chgData name="Mary Kate O'Regan (HR Business)" userId="c68a251d-9ca6-43c4-885a-c7690a23a336" providerId="ADAL" clId="{3980F693-E929-4FC5-849B-ADADE9F7E964}" dt="2023-11-13T12:26:15.517" v="1"/>
          <ac:picMkLst>
            <pc:docMk/>
            <pc:sldMk cId="3716765620" sldId="377"/>
            <ac:picMk id="5" creationId="{806EAD2D-6C33-9CDC-A767-FE999F7C2A18}"/>
          </ac:picMkLst>
        </pc:picChg>
      </pc:sldChg>
    </pc:docChg>
  </pc:docChgLst>
</pc:chgInfo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3132</TotalTime>
  <Words>1085</Words>
  <Application>Microsoft Office PowerPoint</Application>
  <PresentationFormat>Widescreen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Bahnschrift Light SemiCondensed</vt:lpstr>
      <vt:lpstr>Bahnschrift SemiBold SemiConden</vt:lpstr>
      <vt:lpstr>Calibri</vt:lpstr>
      <vt:lpstr>Corbel</vt:lpstr>
      <vt:lpstr>Wingdings 2</vt:lpstr>
      <vt:lpstr>Frame</vt:lpstr>
      <vt:lpstr>The Initial Phase &amp; Interim Assessment  How to start the process and implement it !</vt:lpstr>
      <vt:lpstr>YOU MIGHT FEEL LIKE THIS??? </vt:lpstr>
      <vt:lpstr>IF YOU FOLLOW THESE STEPS YOU WILL FEEL LIKE THIS</vt:lpstr>
      <vt:lpstr>What’s important?</vt:lpstr>
      <vt:lpstr>Committee/ Working Group</vt:lpstr>
      <vt:lpstr>Committee Working Group</vt:lpstr>
      <vt:lpstr>Endorsement </vt:lpstr>
      <vt:lpstr>Gap Analysis</vt:lpstr>
      <vt:lpstr>PowerPoint Presentation</vt:lpstr>
      <vt:lpstr>Gap meets Action Plan</vt:lpstr>
      <vt:lpstr>PowerPoint Presentation</vt:lpstr>
      <vt:lpstr>Gap takes 7 years to meet Action Plan!</vt:lpstr>
      <vt:lpstr>Action Plan  Where to begin?</vt:lpstr>
      <vt:lpstr>Action Plan  Where to begin?</vt:lpstr>
      <vt:lpstr>Action Plan  Where to begin?</vt:lpstr>
      <vt:lpstr>Action Plan  Where to begin?</vt:lpstr>
      <vt:lpstr>Gaps identified versus Actions to be undertaken</vt:lpstr>
      <vt:lpstr>Gaps identified versus Actions to be undertaken</vt:lpstr>
      <vt:lpstr>OTMR Checklist Initial Phase</vt:lpstr>
      <vt:lpstr>Focus groups and (survey results)?</vt:lpstr>
      <vt:lpstr>PowerPoint Presentation</vt:lpstr>
      <vt:lpstr>Ambition: Be clear and articulate it!</vt:lpstr>
      <vt:lpstr>OTMR POLICY</vt:lpstr>
      <vt:lpstr>Complementary Policies</vt:lpstr>
      <vt:lpstr>UCC example of what this looks like in practice</vt:lpstr>
      <vt:lpstr>Areas to address when starting out and progressing!</vt:lpstr>
      <vt:lpstr>WEBSITE:  at every stage!!!</vt:lpstr>
      <vt:lpstr>Don’t forget….Be kind to yourself…..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O'Regan, Mary Kate (Human Resources)</dc:creator>
  <cp:lastModifiedBy>Paolo Saporito</cp:lastModifiedBy>
  <cp:revision>10</cp:revision>
  <dcterms:created xsi:type="dcterms:W3CDTF">2021-11-18T10:35:34Z</dcterms:created>
  <dcterms:modified xsi:type="dcterms:W3CDTF">2023-11-22T14:18:59Z</dcterms:modified>
</cp:coreProperties>
</file>